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81" r:id="rId4"/>
    <p:sldId id="272" r:id="rId5"/>
    <p:sldId id="271" r:id="rId6"/>
    <p:sldId id="274" r:id="rId7"/>
    <p:sldId id="280" r:id="rId8"/>
    <p:sldId id="273" r:id="rId9"/>
    <p:sldId id="275" r:id="rId10"/>
    <p:sldId id="270" r:id="rId11"/>
    <p:sldId id="282" r:id="rId12"/>
    <p:sldId id="276" r:id="rId13"/>
    <p:sldId id="283" r:id="rId14"/>
    <p:sldId id="285" r:id="rId15"/>
    <p:sldId id="284" r:id="rId16"/>
    <p:sldId id="27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9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1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6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8085-FC65-47CF-930F-91C2D902958F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65BB-0AEA-4397-8153-6A5A7CC00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 result for french art 1700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ted States Bullion Deposi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5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47"/>
            <a:ext cx="12192000" cy="67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workers demand 15 dollars per h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12192000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0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urchasing 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946"/>
            <a:ext cx="12192000" cy="67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bitco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0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0" y="-88900"/>
            <a:ext cx="12433300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909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haingang france 1700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guillo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rench aristoc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4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chaingang france 17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Valencia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Snyder</dc:creator>
  <cp:lastModifiedBy>Michael Snyder</cp:lastModifiedBy>
  <cp:revision>43</cp:revision>
  <dcterms:created xsi:type="dcterms:W3CDTF">2017-03-07T18:06:14Z</dcterms:created>
  <dcterms:modified xsi:type="dcterms:W3CDTF">2017-03-24T17:04:47Z</dcterms:modified>
</cp:coreProperties>
</file>